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lancsscouts.org.uk/snow-and-i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C439D15-2744-41EA-9AA9-70C4823310AD}"/>
              </a:ext>
            </a:extLst>
          </p:cNvPr>
          <p:cNvGrpSpPr/>
          <p:nvPr/>
        </p:nvGrpSpPr>
        <p:grpSpPr>
          <a:xfrm>
            <a:off x="0" y="0"/>
            <a:ext cx="6858000" cy="9138634"/>
            <a:chOff x="0" y="0"/>
            <a:chExt cx="6858000" cy="9138634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0"/>
              <a:ext cx="6858000" cy="9138634"/>
              <a:chOff x="2405944" y="0"/>
              <a:chExt cx="4585406" cy="68580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45" r="40208"/>
              <a:stretch/>
            </p:blipFill>
            <p:spPr>
              <a:xfrm>
                <a:off x="2405944" y="0"/>
                <a:ext cx="4585406" cy="6858000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2901244" y="0"/>
                <a:ext cx="3657600" cy="80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Snow and Ice 2018</a:t>
                </a:r>
              </a:p>
              <a:p>
                <a:pPr algn="ctr"/>
                <a:r>
                  <a:rPr lang="en-GB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Scottish Highlands in Winter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F05EBCC-5953-40B6-A24F-24A850AE3B41}"/>
                </a:ext>
              </a:extLst>
            </p:cNvPr>
            <p:cNvSpPr txBox="1"/>
            <p:nvPr/>
          </p:nvSpPr>
          <p:spPr>
            <a:xfrm>
              <a:off x="0" y="6610290"/>
              <a:ext cx="685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More skills.  More challenge. More adventure.  More fun.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C37C17-A664-4B3D-B5D7-B1F6EF29386E}"/>
                </a:ext>
              </a:extLst>
            </p:cNvPr>
            <p:cNvSpPr txBox="1"/>
            <p:nvPr/>
          </p:nvSpPr>
          <p:spPr>
            <a:xfrm>
              <a:off x="0" y="1219200"/>
              <a:ext cx="685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Winter Mountain Skills, Winter Hill Walking, Expeditions.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Bonus activities:  Winter Climbing, Downhill Skiing, Cross Country Skiing, Snowholes.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3070F4-121D-4398-8C09-7F7717DE69F3}"/>
                </a:ext>
              </a:extLst>
            </p:cNvPr>
            <p:cNvSpPr txBox="1"/>
            <p:nvPr/>
          </p:nvSpPr>
          <p:spPr>
            <a:xfrm>
              <a:off x="0" y="7008674"/>
              <a:ext cx="6858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GB" sz="3200" baseline="30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lang="en-GB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14</a:t>
              </a:r>
              <a:r>
                <a:rPr lang="en-GB" sz="3200" baseline="30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lang="en-GB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February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Apply now – first come first served.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£40 deposit, £260 in total.</a:t>
              </a:r>
            </a:p>
            <a:p>
              <a:pPr algn="ctr"/>
              <a:r>
                <a:rPr lang="en-GB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Explorers, Network, Leaders.</a:t>
              </a:r>
            </a:p>
            <a:p>
              <a:pPr algn="ctr"/>
              <a:r>
                <a:rPr lang="en-GB" u="sng" dirty="0">
                  <a:hlinkClick r:id="rId3"/>
                </a:rPr>
                <a:t>http://www.westlancsscouts.org.uk/snow-and-ice</a:t>
              </a:r>
              <a:endPara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B0CA5D5-4AB6-420E-A493-B1B51F3774D2}"/>
              </a:ext>
            </a:extLst>
          </p:cNvPr>
          <p:cNvSpPr txBox="1"/>
          <p:nvPr/>
        </p:nvSpPr>
        <p:spPr>
          <a:xfrm>
            <a:off x="0" y="5334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Date 10</a:t>
            </a:r>
            <a:r>
              <a:rPr lang="en-GB" sz="4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355049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Acklam, Phil (UK)</dc:creator>
  <cp:lastModifiedBy>Phil Acklam</cp:lastModifiedBy>
  <cp:revision>12</cp:revision>
  <dcterms:created xsi:type="dcterms:W3CDTF">2006-08-16T00:00:00Z</dcterms:created>
  <dcterms:modified xsi:type="dcterms:W3CDTF">2017-12-09T14:25:50Z</dcterms:modified>
</cp:coreProperties>
</file>